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265C239-D68D-4712-9D53-30B65FDDB876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EE11E1F-6E23-47A0-B902-9F2FD19A9992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5896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C239-D68D-4712-9D53-30B65FDDB876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1E1F-6E23-47A0-B902-9F2FD19A9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798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C239-D68D-4712-9D53-30B65FDDB876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1E1F-6E23-47A0-B902-9F2FD19A9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408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C239-D68D-4712-9D53-30B65FDDB876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1E1F-6E23-47A0-B902-9F2FD19A9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6665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65C239-D68D-4712-9D53-30B65FDDB876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E11E1F-6E23-47A0-B902-9F2FD19A999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59566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C239-D68D-4712-9D53-30B65FDDB876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1E1F-6E23-47A0-B902-9F2FD19A9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448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C239-D68D-4712-9D53-30B65FDDB876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1E1F-6E23-47A0-B902-9F2FD19A9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5761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C239-D68D-4712-9D53-30B65FDDB876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1E1F-6E23-47A0-B902-9F2FD19A9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16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C239-D68D-4712-9D53-30B65FDDB876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1E1F-6E23-47A0-B902-9F2FD19A9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977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65C239-D68D-4712-9D53-30B65FDDB876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E11E1F-6E23-47A0-B902-9F2FD19A999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242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65C239-D68D-4712-9D53-30B65FDDB876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E11E1F-6E23-47A0-B902-9F2FD19A999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81678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265C239-D68D-4712-9D53-30B65FDDB876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EE11E1F-6E23-47A0-B902-9F2FD19A999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0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3FE749-B6C2-4FDB-98B8-917F059B8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058886"/>
            <a:ext cx="8361229" cy="1483114"/>
          </a:xfrm>
        </p:spPr>
        <p:txBody>
          <a:bodyPr/>
          <a:lstStyle/>
          <a:p>
            <a:r>
              <a:rPr lang="zh-CN" altLang="en-US" dirty="0"/>
              <a:t>资料同化入门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381BB7D-8372-4C8A-9F56-5BF4E777EA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陈妍</a:t>
            </a:r>
            <a:endParaRPr lang="en-US" altLang="zh-CN" dirty="0"/>
          </a:p>
          <a:p>
            <a:r>
              <a:rPr lang="en-US" altLang="zh-CN" dirty="0"/>
              <a:t>2019.03.09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596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243380-349E-4526-8C63-F768C86A7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从一个简单的预报系统说起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088442-CAE7-4336-ADA1-2031B7B68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什么是资料同化？</a:t>
            </a:r>
            <a:endParaRPr lang="en-US" altLang="zh-CN" sz="3600" dirty="0"/>
          </a:p>
          <a:p>
            <a:r>
              <a:rPr lang="zh-CN" altLang="en-US" sz="3600" dirty="0"/>
              <a:t>资料同化能干什么？</a:t>
            </a:r>
          </a:p>
        </p:txBody>
      </p:sp>
    </p:spTree>
    <p:extLst>
      <p:ext uri="{BB962C8B-B14F-4D97-AF65-F5344CB8AC3E}">
        <p14:creationId xmlns:p14="http://schemas.microsoft.com/office/powerpoint/2010/main" val="4258619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5FA0F4-87EA-4833-9800-3DB1B7A6E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怎样学习？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B236B3-88A3-4680-82E4-04E87E23D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思维导图</a:t>
            </a:r>
          </a:p>
        </p:txBody>
      </p:sp>
    </p:spTree>
    <p:extLst>
      <p:ext uri="{BB962C8B-B14F-4D97-AF65-F5344CB8AC3E}">
        <p14:creationId xmlns:p14="http://schemas.microsoft.com/office/powerpoint/2010/main" val="3899639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BB3BAD-B4DC-4E5C-9F70-5458CC728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89593"/>
            <a:ext cx="9601200" cy="933994"/>
          </a:xfrm>
        </p:spPr>
        <p:txBody>
          <a:bodyPr/>
          <a:lstStyle/>
          <a:p>
            <a:r>
              <a:rPr lang="zh-CN" altLang="en-US" dirty="0"/>
              <a:t>推荐资料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53DB6183-6BEC-4F63-8D58-A4C40524EC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2677980"/>
              </p:ext>
            </p:extLst>
          </p:nvPr>
        </p:nvGraphicFramePr>
        <p:xfrm>
          <a:off x="1436914" y="992956"/>
          <a:ext cx="9601200" cy="536865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382480486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879282425"/>
                    </a:ext>
                  </a:extLst>
                </a:gridCol>
              </a:tblGrid>
              <a:tr h="434492">
                <a:tc>
                  <a:txBody>
                    <a:bodyPr/>
                    <a:lstStyle/>
                    <a:p>
                      <a:r>
                        <a:rPr lang="en-US" altLang="zh-CN" dirty="0"/>
                        <a:t>Books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98305"/>
                  </a:ext>
                </a:extLst>
              </a:tr>
              <a:tr h="7499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i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Introduction to Data Assimilation</a:t>
                      </a:r>
                      <a:r>
                        <a:rPr lang="en-US" altLang="zh-CN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zh-CN" alt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0" dirty="0"/>
                        <a:t>简短；分析方法理论快速入门：变分、集合、粒子方法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957578"/>
                  </a:ext>
                </a:extLst>
              </a:tr>
              <a:tr h="749945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Data Assimilation</a:t>
                      </a:r>
                    </a:p>
                    <a:p>
                      <a:r>
                        <a:rPr lang="en-US" altLang="zh-CN" b="1" dirty="0"/>
                        <a:t>    -- A Mathematical Introduction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0" dirty="0"/>
                        <a:t>随机过程的角度：滤波问题、光滑问题，需要概率基础；附有代码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163757"/>
                  </a:ext>
                </a:extLst>
              </a:tr>
              <a:tr h="749945">
                <a:tc>
                  <a:txBody>
                    <a:bodyPr/>
                    <a:lstStyle/>
                    <a:p>
                      <a:r>
                        <a:rPr lang="en-US" altLang="zh-CN" sz="1800" b="1" i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Assimilation for the Geosciences</a:t>
                      </a:r>
                      <a:r>
                        <a:rPr lang="en-US" altLang="zh-CN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zh-CN" alt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0" dirty="0"/>
                        <a:t>非常详尽，包含基础知识，适合作为工具书；变分、集合方法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098558"/>
                  </a:ext>
                </a:extLst>
              </a:tr>
              <a:tr h="749945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Data Assimilation:</a:t>
                      </a:r>
                    </a:p>
                    <a:p>
                      <a:r>
                        <a:rPr lang="en-US" altLang="zh-CN" b="1" dirty="0"/>
                        <a:t>    make sense of observations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0" dirty="0"/>
                        <a:t>理论与应用；多作者，连贯性不好；内容比较广泛，适合进阶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032805"/>
                  </a:ext>
                </a:extLst>
              </a:tr>
              <a:tr h="749945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Data Assimilation</a:t>
                      </a:r>
                      <a:r>
                        <a:rPr lang="zh-CN" altLang="en-US" b="1" dirty="0"/>
                        <a:t>：</a:t>
                      </a:r>
                      <a:endParaRPr lang="en-US" altLang="zh-CN" b="1" dirty="0"/>
                    </a:p>
                    <a:p>
                      <a:r>
                        <a:rPr lang="en-US" altLang="zh-CN" b="1" dirty="0"/>
                        <a:t>    The Ensemble Kalman Filter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err="1"/>
                        <a:t>EnKF</a:t>
                      </a:r>
                      <a:r>
                        <a:rPr lang="zh-CN" altLang="en-US" b="0" dirty="0"/>
                        <a:t>：从理论到应用；也有小部分篇幅介绍变分，并对比两种方法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840413"/>
                  </a:ext>
                </a:extLst>
              </a:tr>
              <a:tr h="749945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Dynamic data assimilation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0" dirty="0"/>
                        <a:t>不同模式的角度：随机</a:t>
                      </a:r>
                      <a:r>
                        <a:rPr lang="en-US" altLang="zh-CN" b="0" dirty="0"/>
                        <a:t>/</a:t>
                      </a:r>
                      <a:r>
                        <a:rPr lang="zh-CN" altLang="en-US" b="0" dirty="0"/>
                        <a:t>确定模式、静态、动力模式；变分、集合方法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427417"/>
                  </a:ext>
                </a:extLst>
              </a:tr>
              <a:tr h="434492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nonlinear data assimilation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0" dirty="0"/>
                        <a:t>粒子滤波方法理论入门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993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349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5D59B69A-C4A8-4F7C-9714-D3FC9BA628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8211096"/>
              </p:ext>
            </p:extLst>
          </p:nvPr>
        </p:nvGraphicFramePr>
        <p:xfrm>
          <a:off x="1698172" y="431074"/>
          <a:ext cx="9601200" cy="596972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1681593266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4154195147"/>
                    </a:ext>
                  </a:extLst>
                </a:gridCol>
              </a:tblGrid>
              <a:tr h="408973">
                <a:tc>
                  <a:txBody>
                    <a:bodyPr/>
                    <a:lstStyle/>
                    <a:p>
                      <a:r>
                        <a:rPr lang="en-US" altLang="zh-CN" dirty="0"/>
                        <a:t>Slices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170613"/>
                  </a:ext>
                </a:extLst>
              </a:tr>
              <a:tr h="1008427"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TC_lecture_1</a:t>
                      </a:r>
                    </a:p>
                    <a:p>
                      <a:r>
                        <a:rPr lang="en-US" altLang="zh-CN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TC_lecture_2</a:t>
                      </a:r>
                    </a:p>
                    <a:p>
                      <a:r>
                        <a:rPr lang="en-US" altLang="zh-CN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TC_lecture_3</a:t>
                      </a:r>
                      <a:endParaRPr lang="zh-CN" alt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ECMWF</a:t>
                      </a:r>
                      <a:r>
                        <a:rPr lang="zh-CN" altLang="en-US" dirty="0"/>
                        <a:t>的</a:t>
                      </a:r>
                      <a:r>
                        <a:rPr lang="en-US" altLang="zh-CN" dirty="0"/>
                        <a:t>ppt</a:t>
                      </a:r>
                      <a:r>
                        <a:rPr lang="zh-CN" altLang="en-US" dirty="0"/>
                        <a:t>，适合入门；</a:t>
                      </a:r>
                      <a:endParaRPr lang="en-US" altLang="zh-CN" dirty="0"/>
                    </a:p>
                    <a:p>
                      <a:r>
                        <a:rPr lang="zh-CN" altLang="en-US" dirty="0"/>
                        <a:t>变分、集合方法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217072"/>
                  </a:ext>
                </a:extLst>
              </a:tr>
              <a:tr h="705899"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JLA_Nanjing_2017_da_intro</a:t>
                      </a:r>
                      <a:endParaRPr lang="zh-CN" alt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南京培训</a:t>
                      </a:r>
                      <a:r>
                        <a:rPr lang="en-US" altLang="zh-CN" dirty="0"/>
                        <a:t>ppt</a:t>
                      </a:r>
                      <a:r>
                        <a:rPr lang="zh-CN" altLang="en-US" dirty="0"/>
                        <a:t>，适合入门；</a:t>
                      </a:r>
                      <a:endParaRPr lang="en-US" altLang="zh-CN" dirty="0"/>
                    </a:p>
                    <a:p>
                      <a:r>
                        <a:rPr lang="zh-CN" altLang="en-US" dirty="0"/>
                        <a:t>变分、集合、粒子方法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539697"/>
                  </a:ext>
                </a:extLst>
              </a:tr>
              <a:tr h="671484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Training_course_2015_TLAD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ECMWF</a:t>
                      </a:r>
                      <a:r>
                        <a:rPr lang="zh-CN" altLang="en-US" dirty="0"/>
                        <a:t>的</a:t>
                      </a:r>
                      <a:r>
                        <a:rPr lang="en-US" altLang="zh-CN" dirty="0"/>
                        <a:t>ppt</a:t>
                      </a:r>
                      <a:r>
                        <a:rPr lang="zh-CN" altLang="en-US" dirty="0"/>
                        <a:t>，切线性和伴随模式，适合入门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607754"/>
                  </a:ext>
                </a:extLst>
              </a:tr>
              <a:tr h="648275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Weak4DVar2015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ECMWF</a:t>
                      </a:r>
                      <a:r>
                        <a:rPr lang="zh-CN" altLang="en-US" dirty="0"/>
                        <a:t>的</a:t>
                      </a:r>
                      <a:r>
                        <a:rPr lang="en-US" altLang="zh-CN" dirty="0"/>
                        <a:t>ppt</a:t>
                      </a:r>
                      <a:r>
                        <a:rPr lang="zh-CN" altLang="en-US" dirty="0"/>
                        <a:t>，弱约束</a:t>
                      </a:r>
                      <a:r>
                        <a:rPr lang="en-US" altLang="zh-CN" dirty="0"/>
                        <a:t>4DVar</a:t>
                      </a:r>
                      <a:r>
                        <a:rPr lang="zh-CN" altLang="en-US" dirty="0"/>
                        <a:t>，适合入门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749975"/>
                  </a:ext>
                </a:extLst>
              </a:tr>
              <a:tr h="705899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ParticleFilters-DAcourse-Nanjing2017-1</a:t>
                      </a:r>
                    </a:p>
                    <a:p>
                      <a:r>
                        <a:rPr lang="en-US" altLang="zh-CN" b="1" dirty="0"/>
                        <a:t>ParticleFilters-DAcourse-Nanjing2017-2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南京培训</a:t>
                      </a:r>
                      <a:r>
                        <a:rPr lang="en-US" altLang="zh-CN" dirty="0"/>
                        <a:t>ppt</a:t>
                      </a:r>
                      <a:r>
                        <a:rPr lang="zh-CN" altLang="en-US" dirty="0"/>
                        <a:t>；适合入门</a:t>
                      </a:r>
                      <a:endParaRPr lang="en-US" altLang="zh-CN" dirty="0"/>
                    </a:p>
                    <a:p>
                      <a:r>
                        <a:rPr lang="zh-CN" altLang="en-US" dirty="0"/>
                        <a:t>粒子滤波方法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634352"/>
                  </a:ext>
                </a:extLst>
              </a:tr>
              <a:tr h="705899">
                <a:tc>
                  <a:txBody>
                    <a:bodyPr/>
                    <a:lstStyle/>
                    <a:p>
                      <a:r>
                        <a:rPr lang="it-IT" altLang="zh-CN" b="1" dirty="0"/>
                        <a:t>LI_DA_TC_2015_Observations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ECMWF</a:t>
                      </a:r>
                      <a:r>
                        <a:rPr lang="zh-CN" altLang="en-US" dirty="0"/>
                        <a:t>的</a:t>
                      </a:r>
                      <a:r>
                        <a:rPr lang="en-US" altLang="zh-CN" dirty="0"/>
                        <a:t>ppt</a:t>
                      </a:r>
                      <a:r>
                        <a:rPr lang="zh-CN" altLang="en-US" dirty="0"/>
                        <a:t>，真实观测的同化，适合了解和进阶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451508"/>
                  </a:ext>
                </a:extLst>
              </a:tr>
              <a:tr h="408973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BGErr_lecture_2014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ECMWF</a:t>
                      </a:r>
                      <a:r>
                        <a:rPr lang="zh-CN" altLang="en-US" dirty="0"/>
                        <a:t>的</a:t>
                      </a:r>
                      <a:r>
                        <a:rPr lang="en-US" altLang="zh-CN" dirty="0"/>
                        <a:t>ppt</a:t>
                      </a:r>
                      <a:r>
                        <a:rPr lang="zh-CN" altLang="en-US" dirty="0"/>
                        <a:t>，</a:t>
                      </a:r>
                      <a:r>
                        <a:rPr lang="en-US" altLang="zh-CN" dirty="0"/>
                        <a:t>B</a:t>
                      </a:r>
                      <a:r>
                        <a:rPr lang="zh-CN" altLang="en-US" dirty="0"/>
                        <a:t>的构造，适合了解和进阶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475663"/>
                  </a:ext>
                </a:extLst>
              </a:tr>
              <a:tr h="705899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DK_VariationalDa_01</a:t>
                      </a:r>
                    </a:p>
                    <a:p>
                      <a:r>
                        <a:rPr lang="en-US" altLang="zh-CN" b="1" dirty="0"/>
                        <a:t>DK_VariationalDa_02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南京培训</a:t>
                      </a:r>
                      <a:r>
                        <a:rPr lang="en-US" altLang="zh-CN" dirty="0"/>
                        <a:t>ppt</a:t>
                      </a:r>
                      <a:r>
                        <a:rPr lang="zh-CN" altLang="en-US" dirty="0"/>
                        <a:t>；适合进阶</a:t>
                      </a:r>
                      <a:endParaRPr lang="en-US" altLang="zh-CN" dirty="0"/>
                    </a:p>
                    <a:p>
                      <a:r>
                        <a:rPr lang="zh-CN" altLang="en-US" dirty="0"/>
                        <a:t>变分方法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527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71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AD4A8CCF-F999-4487-98EB-51002A85C9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9638543"/>
              </p:ext>
            </p:extLst>
          </p:nvPr>
        </p:nvGraphicFramePr>
        <p:xfrm>
          <a:off x="1295400" y="940389"/>
          <a:ext cx="9601199" cy="351404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390103">
                  <a:extLst>
                    <a:ext uri="{9D8B030D-6E8A-4147-A177-3AD203B41FA5}">
                      <a16:colId xmlns:a16="http://schemas.microsoft.com/office/drawing/2014/main" val="574006005"/>
                    </a:ext>
                  </a:extLst>
                </a:gridCol>
                <a:gridCol w="3081057">
                  <a:extLst>
                    <a:ext uri="{9D8B030D-6E8A-4147-A177-3AD203B41FA5}">
                      <a16:colId xmlns:a16="http://schemas.microsoft.com/office/drawing/2014/main" val="4229819235"/>
                    </a:ext>
                  </a:extLst>
                </a:gridCol>
                <a:gridCol w="4130039">
                  <a:extLst>
                    <a:ext uri="{9D8B030D-6E8A-4147-A177-3AD203B41FA5}">
                      <a16:colId xmlns:a16="http://schemas.microsoft.com/office/drawing/2014/main" val="1503430870"/>
                    </a:ext>
                  </a:extLst>
                </a:gridCol>
              </a:tblGrid>
              <a:tr h="488831">
                <a:tc>
                  <a:txBody>
                    <a:bodyPr/>
                    <a:lstStyle/>
                    <a:p>
                      <a:r>
                        <a:rPr lang="en-US" altLang="zh-CN" dirty="0"/>
                        <a:t>Codes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260914"/>
                  </a:ext>
                </a:extLst>
              </a:tr>
              <a:tr h="1205337">
                <a:tc>
                  <a:txBody>
                    <a:bodyPr/>
                    <a:lstStyle/>
                    <a:p>
                      <a:r>
                        <a:rPr lang="en-US" altLang="zh-CN" dirty="0"/>
                        <a:t>DART_LAB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Matlab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2016</a:t>
                      </a:r>
                      <a:endParaRPr lang="zh-CN" altLang="zh-CN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用以说明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DART</a:t>
                      </a:r>
                      <a:r>
                        <a:rPr lang="zh-CN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集合资料同化的思想。</a:t>
                      </a:r>
                      <a:endParaRPr lang="en-US" altLang="zh-CN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有详细的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lang="zh-CN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说明，使用简单，推荐作为学习</a:t>
                      </a:r>
                      <a:r>
                        <a:rPr lang="en-US" altLang="zh-CN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EnKF</a:t>
                      </a:r>
                      <a:r>
                        <a:rPr lang="zh-CN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的入门。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786479"/>
                  </a:ext>
                </a:extLst>
              </a:tr>
              <a:tr h="1819877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lorenz</a:t>
                      </a:r>
                      <a:r>
                        <a:rPr lang="en-US" altLang="zh-CN" dirty="0"/>
                        <a:t>-da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Anaconda (Python 2.7)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需要安装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Netcdf4</a:t>
                      </a:r>
                      <a:r>
                        <a:rPr lang="zh-CN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</a:p>
                    <a:p>
                      <a:r>
                        <a:rPr lang="zh-CN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代码包括</a:t>
                      </a:r>
                      <a:r>
                        <a:rPr lang="zh-CN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lang="en-US" altLang="zh-CN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Lorenz96</a:t>
                      </a:r>
                      <a:r>
                        <a:rPr lang="zh-CN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Lorenz63 </a:t>
                      </a:r>
                      <a:r>
                        <a:rPr lang="zh-CN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模式；</a:t>
                      </a:r>
                      <a:endParaRPr lang="en-US" altLang="zh-CN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3Dvar</a:t>
                      </a:r>
                      <a:r>
                        <a:rPr lang="zh-CN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4Dvar</a:t>
                      </a:r>
                      <a:r>
                        <a:rPr lang="zh-CN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EnKF</a:t>
                      </a:r>
                      <a:r>
                        <a:rPr lang="zh-CN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EnSRF</a:t>
                      </a:r>
                      <a:r>
                        <a:rPr lang="zh-CN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EAKF</a:t>
                      </a:r>
                      <a:r>
                        <a:rPr lang="zh-CN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hybrid (</a:t>
                      </a:r>
                      <a:r>
                        <a:rPr lang="en-US" altLang="zh-CN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varDA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</a:t>
                      </a:r>
                      <a:r>
                        <a:rPr lang="en-US" altLang="zh-CN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ensDA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CN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ensDA</a:t>
                      </a:r>
                      <a:endParaRPr lang="zh-CN" altLang="zh-CN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824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388081"/>
      </p:ext>
    </p:extLst>
  </p:cSld>
  <p:clrMapOvr>
    <a:masterClrMapping/>
  </p:clrMapOvr>
</p:sld>
</file>

<file path=ppt/theme/theme1.xml><?xml version="1.0" encoding="utf-8"?>
<a:theme xmlns:a="http://schemas.openxmlformats.org/drawingml/2006/main" name="剪切">
  <a:themeElements>
    <a:clrScheme name="剪切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剪切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剪切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325</TotalTime>
  <Words>392</Words>
  <Application>Microsoft Office PowerPoint</Application>
  <PresentationFormat>宽屏</PresentationFormat>
  <Paragraphs>63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Franklin Gothic Book</vt:lpstr>
      <vt:lpstr>剪切</vt:lpstr>
      <vt:lpstr>资料同化入门</vt:lpstr>
      <vt:lpstr>从一个简单的预报系统说起</vt:lpstr>
      <vt:lpstr>怎样学习？</vt:lpstr>
      <vt:lpstr>推荐资料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资料同化入门</dc:title>
  <dc:creator>Chen</dc:creator>
  <cp:lastModifiedBy>Chen</cp:lastModifiedBy>
  <cp:revision>46</cp:revision>
  <dcterms:created xsi:type="dcterms:W3CDTF">2019-03-04T06:46:16Z</dcterms:created>
  <dcterms:modified xsi:type="dcterms:W3CDTF">2019-03-04T12:11:28Z</dcterms:modified>
</cp:coreProperties>
</file>